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3" r:id="rId3"/>
    <p:sldId id="264" r:id="rId4"/>
    <p:sldId id="265" r:id="rId5"/>
    <p:sldId id="266" r:id="rId6"/>
    <p:sldId id="267" r:id="rId7"/>
    <p:sldId id="268" r:id="rId8"/>
    <p:sldId id="269" r:id="rId9"/>
    <p:sldId id="270" r:id="rId1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10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25/07/2022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25/07/2022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25/07/2022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25/07/2022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2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40516"/>
            <a:ext cx="9144000" cy="1655762"/>
          </a:xfrm>
        </p:spPr>
        <p:txBody>
          <a:bodyPr>
            <a:normAutofit/>
          </a:bodyPr>
          <a:lstStyle/>
          <a:p>
            <a:r>
              <a:rPr lang="fr-FR" sz="4400"/>
              <a:t>L’ordre alphabétique</a:t>
            </a:r>
            <a:endParaRPr lang="fr-FR" sz="4400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>
            <a:off x="275825" y="220133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1</a:t>
            </a:r>
          </a:p>
        </p:txBody>
      </p:sp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Range dans l’ordre alphabétique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endParaRPr lang="fr-FR" dirty="0"/>
          </a:p>
          <a:p>
            <a:r>
              <a:rPr lang="fr-FR" sz="3600" dirty="0"/>
              <a:t>froid – hiver – gel </a:t>
            </a:r>
          </a:p>
        </p:txBody>
      </p:sp>
    </p:spTree>
    <p:extLst>
      <p:ext uri="{BB962C8B-B14F-4D97-AF65-F5344CB8AC3E}">
        <p14:creationId xmlns:p14="http://schemas.microsoft.com/office/powerpoint/2010/main" val="31112222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endParaRPr lang="fr-FR" dirty="0"/>
          </a:p>
          <a:p>
            <a:r>
              <a:rPr lang="fr-FR" sz="3600" b="1" dirty="0"/>
              <a:t>f</a:t>
            </a:r>
            <a:r>
              <a:rPr lang="fr-FR" sz="3600" dirty="0"/>
              <a:t>roid – </a:t>
            </a:r>
            <a:r>
              <a:rPr lang="fr-FR" sz="3600" b="1" dirty="0"/>
              <a:t>g</a:t>
            </a:r>
            <a:r>
              <a:rPr lang="fr-FR" sz="3600" dirty="0"/>
              <a:t>el – </a:t>
            </a:r>
            <a:r>
              <a:rPr lang="fr-FR" sz="3600" b="1" dirty="0"/>
              <a:t>h</a:t>
            </a:r>
            <a:r>
              <a:rPr lang="fr-FR" sz="3600" dirty="0"/>
              <a:t>iver 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851426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Range dans l’ordre alphabétique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200" dirty="0"/>
              <a:t>lutin – renne – guirlande </a:t>
            </a: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sz="3200" dirty="0"/>
              <a:t>guirlande – fêter – hotte </a:t>
            </a:r>
          </a:p>
        </p:txBody>
      </p:sp>
    </p:spTree>
    <p:extLst>
      <p:ext uri="{BB962C8B-B14F-4D97-AF65-F5344CB8AC3E}">
        <p14:creationId xmlns:p14="http://schemas.microsoft.com/office/powerpoint/2010/main" val="39327130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200" b="1" dirty="0"/>
              <a:t>g</a:t>
            </a:r>
            <a:r>
              <a:rPr lang="fr-FR" sz="3200" dirty="0"/>
              <a:t>uirlande – </a:t>
            </a:r>
            <a:r>
              <a:rPr lang="fr-FR" sz="3200" b="1" dirty="0"/>
              <a:t>l</a:t>
            </a:r>
            <a:r>
              <a:rPr lang="fr-FR" sz="3200" dirty="0"/>
              <a:t>utin – </a:t>
            </a:r>
            <a:r>
              <a:rPr lang="fr-FR" sz="3200" b="1" dirty="0"/>
              <a:t>r</a:t>
            </a:r>
            <a:r>
              <a:rPr lang="fr-FR" sz="3200" dirty="0"/>
              <a:t>enne 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sz="3200" b="1" dirty="0"/>
              <a:t>f</a:t>
            </a:r>
            <a:r>
              <a:rPr lang="fr-FR" sz="3200" dirty="0"/>
              <a:t>êter – </a:t>
            </a:r>
            <a:r>
              <a:rPr lang="fr-FR" sz="3200" b="1" dirty="0"/>
              <a:t>g</a:t>
            </a:r>
            <a:r>
              <a:rPr lang="fr-FR" sz="3200" dirty="0"/>
              <a:t>uirlande – </a:t>
            </a:r>
            <a:r>
              <a:rPr lang="fr-FR" sz="3200" b="1" dirty="0"/>
              <a:t>h</a:t>
            </a:r>
            <a:r>
              <a:rPr lang="fr-FR" sz="3200" dirty="0"/>
              <a:t>otte </a:t>
            </a:r>
          </a:p>
        </p:txBody>
      </p:sp>
    </p:spTree>
    <p:extLst>
      <p:ext uri="{BB962C8B-B14F-4D97-AF65-F5344CB8AC3E}">
        <p14:creationId xmlns:p14="http://schemas.microsoft.com/office/powerpoint/2010/main" val="30616822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Range dans l’ordre alphabétique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200" dirty="0"/>
              <a:t>fée – dragon – chevalier </a:t>
            </a: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sz="3200" dirty="0"/>
              <a:t>magie – magicien – potion </a:t>
            </a:r>
          </a:p>
        </p:txBody>
      </p:sp>
    </p:spTree>
    <p:extLst>
      <p:ext uri="{BB962C8B-B14F-4D97-AF65-F5344CB8AC3E}">
        <p14:creationId xmlns:p14="http://schemas.microsoft.com/office/powerpoint/2010/main" val="21089964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200" b="1" dirty="0"/>
              <a:t>c</a:t>
            </a:r>
            <a:r>
              <a:rPr lang="fr-FR" sz="3200" dirty="0"/>
              <a:t>hevalier – </a:t>
            </a:r>
            <a:r>
              <a:rPr lang="fr-FR" sz="3200" b="1" dirty="0"/>
              <a:t>d</a:t>
            </a:r>
            <a:r>
              <a:rPr lang="fr-FR" sz="3200" dirty="0"/>
              <a:t>ragon – </a:t>
            </a:r>
            <a:r>
              <a:rPr lang="fr-FR" sz="3200" b="1" dirty="0"/>
              <a:t>f</a:t>
            </a:r>
            <a:r>
              <a:rPr lang="fr-FR" sz="3200" dirty="0"/>
              <a:t>ée 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sz="3200" b="1" dirty="0"/>
              <a:t>m</a:t>
            </a:r>
            <a:r>
              <a:rPr lang="fr-FR" sz="3200" dirty="0"/>
              <a:t>agicien – </a:t>
            </a:r>
            <a:r>
              <a:rPr lang="fr-FR" sz="3200" b="1" dirty="0"/>
              <a:t>m</a:t>
            </a:r>
            <a:r>
              <a:rPr lang="fr-FR" sz="3200" dirty="0"/>
              <a:t>agie – </a:t>
            </a:r>
            <a:r>
              <a:rPr lang="fr-FR" sz="3200" b="1" dirty="0"/>
              <a:t>p</a:t>
            </a:r>
            <a:r>
              <a:rPr lang="fr-FR" sz="3200" dirty="0"/>
              <a:t>otion </a:t>
            </a:r>
          </a:p>
        </p:txBody>
      </p:sp>
    </p:spTree>
    <p:extLst>
      <p:ext uri="{BB962C8B-B14F-4D97-AF65-F5344CB8AC3E}">
        <p14:creationId xmlns:p14="http://schemas.microsoft.com/office/powerpoint/2010/main" val="20470682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Range dans l’ordre alphabétique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200" dirty="0"/>
              <a:t>guerre – gaulois – antiquité </a:t>
            </a: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sz="3200" dirty="0"/>
              <a:t>amphithéâtre – antiquité – arène </a:t>
            </a:r>
          </a:p>
        </p:txBody>
      </p:sp>
    </p:spTree>
    <p:extLst>
      <p:ext uri="{BB962C8B-B14F-4D97-AF65-F5344CB8AC3E}">
        <p14:creationId xmlns:p14="http://schemas.microsoft.com/office/powerpoint/2010/main" val="13952239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200" b="1" dirty="0"/>
              <a:t>a</a:t>
            </a:r>
            <a:r>
              <a:rPr lang="fr-FR" sz="3200" dirty="0"/>
              <a:t>ntiquité – </a:t>
            </a:r>
            <a:r>
              <a:rPr lang="fr-FR" sz="3200" b="1" dirty="0"/>
              <a:t>g</a:t>
            </a:r>
            <a:r>
              <a:rPr lang="fr-FR" sz="3200" dirty="0"/>
              <a:t>aulois – </a:t>
            </a:r>
            <a:r>
              <a:rPr lang="fr-FR" sz="3200" b="1" dirty="0"/>
              <a:t>g</a:t>
            </a:r>
            <a:r>
              <a:rPr lang="fr-FR" sz="3200" dirty="0"/>
              <a:t>uerre 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sz="3200" b="1" dirty="0"/>
              <a:t>am</a:t>
            </a:r>
            <a:r>
              <a:rPr lang="fr-FR" sz="3200" dirty="0"/>
              <a:t>phithéâtre – </a:t>
            </a:r>
            <a:r>
              <a:rPr lang="fr-FR" sz="3200" b="1" dirty="0"/>
              <a:t>an</a:t>
            </a:r>
            <a:r>
              <a:rPr lang="fr-FR" sz="3200" dirty="0"/>
              <a:t>tiquité – </a:t>
            </a:r>
            <a:r>
              <a:rPr lang="fr-FR" sz="3200" b="1" dirty="0"/>
              <a:t>ar</a:t>
            </a:r>
            <a:r>
              <a:rPr lang="fr-FR" sz="3200" dirty="0"/>
              <a:t>ène </a:t>
            </a:r>
          </a:p>
        </p:txBody>
      </p:sp>
    </p:spTree>
    <p:extLst>
      <p:ext uri="{BB962C8B-B14F-4D97-AF65-F5344CB8AC3E}">
        <p14:creationId xmlns:p14="http://schemas.microsoft.com/office/powerpoint/2010/main" val="397281925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140</Words>
  <Application>Microsoft Office PowerPoint</Application>
  <PresentationFormat>Grand écran</PresentationFormat>
  <Paragraphs>62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Thème Office</vt:lpstr>
      <vt:lpstr>Rituel 2</vt:lpstr>
      <vt:lpstr>Range dans l’ordre alphabétique</vt:lpstr>
      <vt:lpstr>Correction</vt:lpstr>
      <vt:lpstr>Range dans l’ordre alphabétique</vt:lpstr>
      <vt:lpstr>Correction</vt:lpstr>
      <vt:lpstr>Range dans l’ordre alphabétique</vt:lpstr>
      <vt:lpstr>Correction</vt:lpstr>
      <vt:lpstr>Range dans l’ordre alphabétique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26</cp:revision>
  <dcterms:created xsi:type="dcterms:W3CDTF">2021-07-17T07:25:24Z</dcterms:created>
  <dcterms:modified xsi:type="dcterms:W3CDTF">2022-07-25T09:46:32Z</dcterms:modified>
</cp:coreProperties>
</file>